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8920" cy="566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2024-06-25T20:38:37Z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